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1" r:id="rId4"/>
    <p:sldId id="262" r:id="rId5"/>
    <p:sldId id="258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/>
            </a:r>
            <a:br>
              <a:rPr lang="es-MX" dirty="0" smtClean="0"/>
            </a:b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s-MX" cap="none" dirty="0" smtClean="0"/>
              <a:t>Tania </a:t>
            </a:r>
            <a:r>
              <a:rPr lang="es-MX" cap="none" dirty="0" err="1" smtClean="0"/>
              <a:t>Lariza</a:t>
            </a:r>
            <a:r>
              <a:rPr lang="es-MX" cap="none" dirty="0" smtClean="0"/>
              <a:t> Cisneros Tapia. </a:t>
            </a:r>
          </a:p>
          <a:p>
            <a:r>
              <a:rPr lang="es-MX" cap="none" dirty="0" smtClean="0"/>
              <a:t>Licenciatura  En Mercadotecnia Internacional.</a:t>
            </a:r>
          </a:p>
          <a:p>
            <a:endParaRPr lang="es-MX" cap="none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574" y="443861"/>
            <a:ext cx="9008314" cy="5456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51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23358" y="336431"/>
            <a:ext cx="9549441" cy="6790488"/>
          </a:xfrm>
        </p:spPr>
        <p:txBody>
          <a:bodyPr>
            <a:normAutofit/>
          </a:bodyPr>
          <a:lstStyle/>
          <a:p>
            <a:pPr algn="l"/>
            <a:r>
              <a:rPr lang="es-MX" sz="1600" b="0" cap="none" dirty="0"/>
              <a:t>M</a:t>
            </a:r>
            <a:r>
              <a:rPr lang="es-MX" sz="1600" b="0" cap="none" dirty="0" smtClean="0"/>
              <a:t>odelo </a:t>
            </a:r>
            <a:r>
              <a:rPr lang="es-MX" sz="1600" b="0" cap="none" dirty="0"/>
              <a:t>educativo flexible y centrado en el aprendizaje, que atienda los requerimientos de los sectores público, privado y social en cuanto al diseño e implementación de estrategias y proyectos mercadológicos que permitan enfrentar los retos y transformaciones económicas, políticas, sociales y culturales de los </a:t>
            </a:r>
            <a:r>
              <a:rPr lang="es-MX" sz="1600" b="0" cap="none" dirty="0" smtClean="0"/>
              <a:t>mercados. Duración 3 años</a:t>
            </a:r>
          </a:p>
          <a:p>
            <a:pPr algn="l"/>
            <a:r>
              <a:rPr lang="es-MX" sz="1600" b="0" cap="none" dirty="0" smtClean="0"/>
              <a:t>Requisitos </a:t>
            </a:r>
            <a:r>
              <a:rPr lang="es-MX" sz="1600" b="0" cap="none" dirty="0"/>
              <a:t>de </a:t>
            </a:r>
            <a:r>
              <a:rPr lang="es-MX" sz="1600" b="0" cap="none" dirty="0" smtClean="0"/>
              <a:t>titulación: Acreditar </a:t>
            </a:r>
            <a:r>
              <a:rPr lang="es-MX" sz="1600" b="0" cap="none" dirty="0"/>
              <a:t>el 100% de los créditos del plan de </a:t>
            </a:r>
            <a:r>
              <a:rPr lang="es-MX" sz="1600" b="0" cap="none" dirty="0" smtClean="0"/>
              <a:t>estudios.</a:t>
            </a:r>
          </a:p>
          <a:p>
            <a:pPr algn="l"/>
            <a:r>
              <a:rPr lang="es-MX" sz="1600" b="0" cap="none" dirty="0" smtClean="0"/>
              <a:t>Liberación </a:t>
            </a:r>
            <a:r>
              <a:rPr lang="es-MX" sz="1600" b="0" cap="none" dirty="0"/>
              <a:t>de Servicio </a:t>
            </a:r>
            <a:r>
              <a:rPr lang="es-MX" sz="1600" b="0" cap="none" dirty="0" smtClean="0"/>
              <a:t>Social: Realizar </a:t>
            </a:r>
            <a:r>
              <a:rPr lang="es-MX" sz="1600" b="0" cap="none" dirty="0"/>
              <a:t>los Proyectos terminales I y II los cuales suman un total de 500 horas.</a:t>
            </a:r>
            <a:endParaRPr lang="es-MX" sz="1600" b="0" cap="none" dirty="0" smtClean="0"/>
          </a:p>
          <a:p>
            <a:endParaRPr lang="es-MX" b="0" cap="none" dirty="0" smtClean="0"/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6352364"/>
              </p:ext>
            </p:extLst>
          </p:nvPr>
        </p:nvGraphicFramePr>
        <p:xfrm>
          <a:off x="2917187" y="2867845"/>
          <a:ext cx="6727145" cy="37029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Acrobat Document" r:id="rId3" imgW="7680960" imgH="4663299" progId="AcroExch.Document.DC">
                  <p:embed/>
                </p:oleObj>
              </mc:Choice>
              <mc:Fallback>
                <p:oleObj name="Acrobat Document" r:id="rId3" imgW="7680960" imgH="4663299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17187" y="2867845"/>
                        <a:ext cx="6727145" cy="37029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7608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92019" y="1414733"/>
            <a:ext cx="8045373" cy="4202562"/>
          </a:xfrm>
        </p:spPr>
        <p:txBody>
          <a:bodyPr>
            <a:normAutofit/>
          </a:bodyPr>
          <a:lstStyle/>
          <a:p>
            <a:r>
              <a:rPr lang="es-MX" b="0" cap="none" dirty="0" smtClean="0"/>
              <a:t>Perfil </a:t>
            </a:r>
            <a:r>
              <a:rPr lang="es-MX" b="0" cap="none" dirty="0"/>
              <a:t>del </a:t>
            </a:r>
            <a:r>
              <a:rPr lang="es-MX" b="0" cap="none" dirty="0" smtClean="0"/>
              <a:t>egresado:</a:t>
            </a:r>
          </a:p>
          <a:p>
            <a:r>
              <a:rPr lang="es-MX" b="0" cap="none" dirty="0"/>
              <a:t>E</a:t>
            </a:r>
            <a:r>
              <a:rPr lang="es-MX" b="0" cap="none" dirty="0" smtClean="0"/>
              <a:t>s </a:t>
            </a:r>
            <a:r>
              <a:rPr lang="es-MX" b="0" cap="none" dirty="0"/>
              <a:t>un profesionista con una formación integral, calificado para realizar investigaciones cuantitativa y cualitativa de mercados y sistematizar la información procedente de éstos para implementar estrategias comerciales para el lanzamiento, la distribución y venta, de productos y/o servicios. Asimismo, es apto para incentivar el consumo masivo mediante propuestas dentro del marco de la ética, apegadas a las leyes nacionales, de comercio exterior y aduanas. </a:t>
            </a:r>
            <a:endParaRPr lang="es-MX" b="0" cap="none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7647" y="4572000"/>
            <a:ext cx="3101078" cy="2165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02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83725" y="334466"/>
            <a:ext cx="8045373" cy="3228243"/>
          </a:xfrm>
        </p:spPr>
        <p:txBody>
          <a:bodyPr>
            <a:normAutofit/>
          </a:bodyPr>
          <a:lstStyle/>
          <a:p>
            <a:r>
              <a:rPr lang="es-MX" b="0" cap="none" dirty="0" smtClean="0"/>
              <a:t>Como impacta la carrera de mercadotecnia internacional en México.</a:t>
            </a:r>
          </a:p>
          <a:p>
            <a:r>
              <a:rPr lang="es-MX" b="0" cap="none" dirty="0"/>
              <a:t>P</a:t>
            </a:r>
            <a:r>
              <a:rPr lang="es-MX" b="0" cap="none" dirty="0" smtClean="0"/>
              <a:t>uedes </a:t>
            </a:r>
            <a:r>
              <a:rPr lang="es-MX" b="0" cap="none" dirty="0"/>
              <a:t>dedicarte a impulsar marcas de pequeñas empresas y apoyar a </a:t>
            </a:r>
            <a:r>
              <a:rPr lang="es-MX" b="0" cap="none" dirty="0" smtClean="0"/>
              <a:t>emprendedores mexicanos  </a:t>
            </a:r>
            <a:r>
              <a:rPr lang="es-MX" b="0" cap="none" dirty="0"/>
              <a:t>o puedes también ayudar a las instituciones a fomentar la cultura, a acercar proyectos educativos o ecológicos a la gente y generar también conciencia sobre acciones que beneficien a la sociedad. </a:t>
            </a:r>
            <a:endParaRPr lang="es-MX" b="0" cap="none" dirty="0" smtClean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5622" y="3372927"/>
            <a:ext cx="5345300" cy="2993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311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75449" y="948906"/>
            <a:ext cx="8284969" cy="5772570"/>
          </a:xfrm>
        </p:spPr>
        <p:txBody>
          <a:bodyPr>
            <a:normAutofit fontScale="92500" lnSpcReduction="10000"/>
          </a:bodyPr>
          <a:lstStyle/>
          <a:p>
            <a:r>
              <a:rPr lang="es-MX" b="0" cap="none" dirty="0" smtClean="0"/>
              <a:t>Ve</a:t>
            </a:r>
            <a:endParaRPr lang="es-MX" b="0" cap="none" dirty="0"/>
          </a:p>
          <a:p>
            <a:r>
              <a:rPr lang="es-MX" cap="none" dirty="0"/>
              <a:t>Centrado en el estudiante: </a:t>
            </a:r>
            <a:r>
              <a:rPr lang="es-MX" b="0" cap="none" dirty="0"/>
              <a:t>Coloca al estudiante como el centro del quehacer </a:t>
            </a:r>
            <a:r>
              <a:rPr lang="es-MX" b="0" cap="none" dirty="0" smtClean="0"/>
              <a:t>educativo.</a:t>
            </a:r>
          </a:p>
          <a:p>
            <a:r>
              <a:rPr lang="es-MX" cap="none" dirty="0" smtClean="0"/>
              <a:t>Flexible</a:t>
            </a:r>
            <a:r>
              <a:rPr lang="es-MX" cap="none" dirty="0"/>
              <a:t>: </a:t>
            </a:r>
            <a:r>
              <a:rPr lang="es-MX" b="0" cap="none" dirty="0"/>
              <a:t>El estudiante organiza y decide su ritmo de </a:t>
            </a:r>
            <a:r>
              <a:rPr lang="es-MX" b="0" cap="none" dirty="0" smtClean="0"/>
              <a:t>estudio.</a:t>
            </a:r>
            <a:endParaRPr lang="es-MX" b="0" cap="none" dirty="0"/>
          </a:p>
          <a:p>
            <a:r>
              <a:rPr lang="es-MX" cap="none" dirty="0"/>
              <a:t>Inclusivo</a:t>
            </a:r>
            <a:r>
              <a:rPr lang="es-MX" b="0" cap="none" dirty="0"/>
              <a:t>: Ha sido diseñado para atender a personas con algún tipo de discapacidad motriz, auditiva y </a:t>
            </a:r>
            <a:r>
              <a:rPr lang="es-MX" b="0" cap="none" dirty="0" smtClean="0"/>
              <a:t>visual.</a:t>
            </a:r>
          </a:p>
          <a:p>
            <a:r>
              <a:rPr lang="es-MX" cap="none" dirty="0" smtClean="0"/>
              <a:t>Utiliza </a:t>
            </a:r>
            <a:r>
              <a:rPr lang="es-MX" cap="none" dirty="0"/>
              <a:t>tecnología de vanguardia: </a:t>
            </a:r>
            <a:r>
              <a:rPr lang="es-MX" b="0" cap="none" dirty="0"/>
              <a:t>El programa ha sido dotado de infraestructura </a:t>
            </a:r>
            <a:r>
              <a:rPr lang="es-MX" b="0" cap="none" dirty="0" smtClean="0"/>
              <a:t>tecnológica con </a:t>
            </a:r>
            <a:r>
              <a:rPr lang="es-MX" b="0" cap="none" dirty="0"/>
              <a:t>la finalidad de crear las condiciones que optimicen todos los procesos educativos, académicos y administrativos.</a:t>
            </a:r>
          </a:p>
          <a:p>
            <a:r>
              <a:rPr lang="es-MX" cap="none" dirty="0"/>
              <a:t>Accesible</a:t>
            </a:r>
            <a:r>
              <a:rPr lang="es-MX" b="0" cap="none" dirty="0"/>
              <a:t>: Los estudiantes pueden realizar sus actividades desde cualquier lugar y en cualquier </a:t>
            </a:r>
            <a:r>
              <a:rPr lang="es-MX" b="0" cap="none" dirty="0" smtClean="0"/>
              <a:t>momento.</a:t>
            </a:r>
          </a:p>
          <a:p>
            <a:r>
              <a:rPr lang="es-MX" cap="none" dirty="0" smtClean="0"/>
              <a:t>Interactivo</a:t>
            </a:r>
            <a:r>
              <a:rPr lang="es-MX" b="0" cap="none" dirty="0" smtClean="0"/>
              <a:t>: Está garantizada, no sólo por la posibilidad de que el estudiante interactúe con el Docente en línea, sino también por la incorporación del aprendizaje colaborativo.</a:t>
            </a:r>
          </a:p>
        </p:txBody>
      </p:sp>
    </p:spTree>
    <p:extLst>
      <p:ext uri="{BB962C8B-B14F-4D97-AF65-F5344CB8AC3E}">
        <p14:creationId xmlns:p14="http://schemas.microsoft.com/office/powerpoint/2010/main" val="73798107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TM10001106[[fn=Distintivo]]</Template>
  <TotalTime>60</TotalTime>
  <Words>357</Words>
  <Application>Microsoft Office PowerPoint</Application>
  <PresentationFormat>Panorámica</PresentationFormat>
  <Paragraphs>17</Paragraphs>
  <Slides>5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Gill Sans MT</vt:lpstr>
      <vt:lpstr>Impact</vt:lpstr>
      <vt:lpstr>Badge</vt:lpstr>
      <vt:lpstr>Adobe Acrobat Document</vt:lpstr>
      <vt:lpstr> 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Unadem convocatoria 2019</dc:title>
  <dc:creator>DELL</dc:creator>
  <cp:lastModifiedBy>DELL</cp:lastModifiedBy>
  <cp:revision>9</cp:revision>
  <dcterms:created xsi:type="dcterms:W3CDTF">2019-05-01T03:16:49Z</dcterms:created>
  <dcterms:modified xsi:type="dcterms:W3CDTF">2019-05-01T04:17:06Z</dcterms:modified>
</cp:coreProperties>
</file>